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0" r:id="rId5"/>
    <p:sldId id="30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9" r:id="rId23"/>
    <p:sldId id="298" r:id="rId24"/>
    <p:sldId id="295" r:id="rId25"/>
    <p:sldId id="296" r:id="rId26"/>
    <p:sldId id="297" r:id="rId27"/>
    <p:sldId id="294" r:id="rId28"/>
    <p:sldId id="283" r:id="rId29"/>
    <p:sldId id="284" r:id="rId30"/>
    <p:sldId id="285" r:id="rId31"/>
    <p:sldId id="286" r:id="rId32"/>
    <p:sldId id="287" r:id="rId33"/>
    <p:sldId id="337" r:id="rId34"/>
    <p:sldId id="339" r:id="rId35"/>
    <p:sldId id="288" r:id="rId36"/>
    <p:sldId id="340" r:id="rId37"/>
    <p:sldId id="341" r:id="rId38"/>
    <p:sldId id="289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53" r:id="rId66"/>
    <p:sldId id="354" r:id="rId67"/>
    <p:sldId id="291" r:id="rId68"/>
    <p:sldId id="356" r:id="rId69"/>
    <p:sldId id="355" r:id="rId70"/>
    <p:sldId id="357" r:id="rId71"/>
    <p:sldId id="358" r:id="rId72"/>
    <p:sldId id="359" r:id="rId73"/>
    <p:sldId id="292" r:id="rId74"/>
    <p:sldId id="293" r:id="rId75"/>
    <p:sldId id="276" r:id="rId76"/>
    <p:sldId id="277" r:id="rId77"/>
    <p:sldId id="278" r:id="rId78"/>
    <p:sldId id="279" r:id="rId79"/>
    <p:sldId id="280" r:id="rId80"/>
    <p:sldId id="281" r:id="rId81"/>
    <p:sldId id="282" r:id="rId82"/>
    <p:sldId id="302" r:id="rId83"/>
    <p:sldId id="303" r:id="rId84"/>
    <p:sldId id="304" r:id="rId85"/>
    <p:sldId id="305" r:id="rId86"/>
    <p:sldId id="306" r:id="rId87"/>
    <p:sldId id="307" r:id="rId88"/>
    <p:sldId id="308" r:id="rId89"/>
    <p:sldId id="309" r:id="rId90"/>
    <p:sldId id="310" r:id="rId91"/>
    <p:sldId id="311" r:id="rId92"/>
    <p:sldId id="312" r:id="rId93"/>
    <p:sldId id="313" r:id="rId94"/>
    <p:sldId id="314" r:id="rId95"/>
    <p:sldId id="315" r:id="rId96"/>
    <p:sldId id="316" r:id="rId97"/>
    <p:sldId id="317" r:id="rId98"/>
    <p:sldId id="318" r:id="rId99"/>
    <p:sldId id="319" r:id="rId100"/>
    <p:sldId id="320" r:id="rId101"/>
    <p:sldId id="321" r:id="rId102"/>
    <p:sldId id="322" r:id="rId103"/>
    <p:sldId id="323" r:id="rId104"/>
    <p:sldId id="324" r:id="rId105"/>
    <p:sldId id="325" r:id="rId106"/>
    <p:sldId id="326" r:id="rId107"/>
    <p:sldId id="327" r:id="rId108"/>
    <p:sldId id="328" r:id="rId109"/>
    <p:sldId id="329" r:id="rId110"/>
    <p:sldId id="330" r:id="rId111"/>
    <p:sldId id="331" r:id="rId112"/>
    <p:sldId id="332" r:id="rId113"/>
    <p:sldId id="333" r:id="rId114"/>
    <p:sldId id="334" r:id="rId115"/>
    <p:sldId id="335" r:id="rId116"/>
    <p:sldId id="336" r:id="rId1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8" d="100"/>
          <a:sy n="78" d="100"/>
        </p:scale>
        <p:origin x="9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87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2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0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78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0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78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84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6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31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21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54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A9AC8-C30A-4DD1-A210-2945109D6336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72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343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628650"/>
            <a:ext cx="74390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576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9690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990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615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6112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1062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6765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96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601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9500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26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661987"/>
            <a:ext cx="74676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57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2539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5013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0068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050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3898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084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39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647700"/>
            <a:ext cx="7477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23887"/>
            <a:ext cx="74580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642937"/>
            <a:ext cx="74199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9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633412"/>
            <a:ext cx="74866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1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642937"/>
            <a:ext cx="74676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7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647700"/>
            <a:ext cx="7477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9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42937"/>
            <a:ext cx="74580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266700"/>
            <a:ext cx="84486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63" y="1634451"/>
            <a:ext cx="5449455" cy="42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766762"/>
            <a:ext cx="62103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0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14363"/>
            <a:ext cx="9925050" cy="8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3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6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-628650"/>
            <a:ext cx="9934575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6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-595313"/>
            <a:ext cx="9858375" cy="80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9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-595313"/>
            <a:ext cx="9915525" cy="80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3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-604838"/>
            <a:ext cx="9867900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38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-614363"/>
            <a:ext cx="9896475" cy="8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4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524000"/>
            <a:ext cx="4838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64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-604838"/>
            <a:ext cx="9896475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42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62000"/>
            <a:ext cx="6219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5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42950"/>
            <a:ext cx="62388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0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776287"/>
            <a:ext cx="61817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21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81050"/>
            <a:ext cx="62198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6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57237"/>
            <a:ext cx="62198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9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71525"/>
            <a:ext cx="62388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5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752475"/>
            <a:ext cx="62103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94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-604838"/>
            <a:ext cx="9877425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56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-623888"/>
            <a:ext cx="9858375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0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1533525"/>
            <a:ext cx="48291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9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80975"/>
            <a:ext cx="77247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6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09550"/>
            <a:ext cx="77438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47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550"/>
            <a:ext cx="77724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1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09550"/>
            <a:ext cx="77438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5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5737"/>
            <a:ext cx="77724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4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0975"/>
            <a:ext cx="77724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4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1295400"/>
            <a:ext cx="3543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1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71575"/>
            <a:ext cx="59626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16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71575"/>
            <a:ext cx="59626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48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85737"/>
            <a:ext cx="80867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528762"/>
            <a:ext cx="48482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7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-309563"/>
            <a:ext cx="946785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41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-309563"/>
            <a:ext cx="942975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12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-309563"/>
            <a:ext cx="94107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7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309563"/>
            <a:ext cx="94488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4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300038"/>
            <a:ext cx="9448800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9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309563"/>
            <a:ext cx="94488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36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-300038"/>
            <a:ext cx="945832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7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-342900"/>
            <a:ext cx="965835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353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-361950"/>
            <a:ext cx="9658350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8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-347663"/>
            <a:ext cx="9686925" cy="75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3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543050"/>
            <a:ext cx="4810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5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-338138"/>
            <a:ext cx="968692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40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-357188"/>
            <a:ext cx="9677400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1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-342900"/>
            <a:ext cx="964882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87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772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8801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200025"/>
            <a:ext cx="80867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45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90500"/>
            <a:ext cx="804862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299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0975"/>
            <a:ext cx="80772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2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00025"/>
            <a:ext cx="80486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1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-476250"/>
            <a:ext cx="9429750" cy="7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9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528762"/>
            <a:ext cx="4819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-481013"/>
            <a:ext cx="9420225" cy="78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09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-481013"/>
            <a:ext cx="9420225" cy="78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4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-361950"/>
            <a:ext cx="9334500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80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-361950"/>
            <a:ext cx="9324975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67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47663"/>
            <a:ext cx="9305925" cy="75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205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-361950"/>
            <a:ext cx="9324975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9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012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-166688"/>
            <a:ext cx="8572500" cy="71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99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-185738"/>
            <a:ext cx="8591550" cy="72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70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-176213"/>
            <a:ext cx="8610600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47812"/>
            <a:ext cx="4876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70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-195263"/>
            <a:ext cx="8610600" cy="72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6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-180975"/>
            <a:ext cx="8639175" cy="7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960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354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4818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142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366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6032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684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9787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22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538287"/>
            <a:ext cx="48577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376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5812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03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36805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4787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9934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682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7807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4815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1683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07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0</Words>
  <Application>Microsoft Office PowerPoint</Application>
  <PresentationFormat>寬螢幕</PresentationFormat>
  <Paragraphs>0</Paragraphs>
  <Slides>116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116</vt:i4>
      </vt:variant>
    </vt:vector>
  </HeadingPairs>
  <TitlesOfParts>
    <vt:vector size="121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Student</cp:lastModifiedBy>
  <cp:revision>34</cp:revision>
  <dcterms:created xsi:type="dcterms:W3CDTF">2017-04-10T08:48:35Z</dcterms:created>
  <dcterms:modified xsi:type="dcterms:W3CDTF">2017-06-17T14:52:07Z</dcterms:modified>
</cp:coreProperties>
</file>